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020899-C42E-47E3-B84A-B224960E02D8}" type="datetimeFigureOut">
              <a:rPr lang="es-CO" smtClean="0"/>
              <a:t>30/04/2013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074A96-772B-4ED4-AAC3-3438F5E9CFF6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ario\Desktop\Dear zoo shared reading week 33-34\dear zoo 1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09" y="77593"/>
            <a:ext cx="7848872" cy="674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763688" y="1196752"/>
            <a:ext cx="554461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47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uario\Desktop\Dear zoo shared reading week 33-34\Dear zoo 9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5431"/>
            <a:ext cx="6192688" cy="623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700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uario\Desktop\Dear zoo shared reading week 33-34\Dear zoo 10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90465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883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uario\Desktop\Dear zoo shared reading week 33-34\Dear  zoo 11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8621"/>
            <a:ext cx="6552728" cy="624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471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uario\Desktop\Dear zoo shared reading week 33-34\Dear zoo 12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696744" cy="668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040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uario\Desktop\Dear zoo shared reading week 33-34\Dear zoo 13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6696744" cy="641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685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uario\Desktop\Dear zoo shared reading week 33-34\Dear zoo 14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6840760" cy="653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399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uario\Desktop\Dear zoo shared reading week 33-34\Drae zoo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6120680" cy="647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716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uario\Desktop\Dear zoo shared reading week 33-34\Dear zoo 15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3405"/>
            <a:ext cx="6624736" cy="664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008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uario\Desktop\Dear zoo shared reading week 33-34\Dear zoo 16 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6912768" cy="629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84345" y="5622056"/>
            <a:ext cx="7463903" cy="92333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Homework</a:t>
            </a:r>
            <a:r>
              <a:rPr lang="es-E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s-ES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assignment</a:t>
            </a:r>
            <a:endParaRPr lang="es-E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674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uario\Desktop\Dear zoo shared reading week 33-34\Dear zoo 2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27"/>
            <a:ext cx="7056784" cy="696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54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uario\Desktop\Dear zoo shared reading week 33-34\Dear zoo 3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9520"/>
            <a:ext cx="6552728" cy="670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02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uario\Desktop\Dear zoo shared reading week 33-34\Dear zoo 4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9548"/>
            <a:ext cx="6696744" cy="663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71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uario\Desktop\Dear zoo shared reading week 33-34\Dear zoo 5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552728" cy="663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557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uario\Desktop\Dear zoo shared reading week 33-34\Dear zoo 6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07214"/>
            <a:ext cx="5647426" cy="657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795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uario\Desktop\Dear zoo shared reading week 33-34\Dear zoo 7 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188640"/>
            <a:ext cx="6048672" cy="650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424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uario\Desktop\Dear zoo shared reading week 33-34\Dear zoo 8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16632"/>
            <a:ext cx="5832648" cy="643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143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uario\Desktop\Dear zoo shared reading week 33-34\Dear zoo  9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6840759" cy="670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436387"/>
      </p:ext>
    </p:extLst>
  </p:cSld>
  <p:clrMapOvr>
    <a:masterClrMapping/>
  </p:clrMapOvr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</TotalTime>
  <Words>2</Words>
  <Application>Microsoft Office PowerPoint</Application>
  <PresentationFormat>Presentación en pantalla (4:3)</PresentationFormat>
  <Paragraphs>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Transmisión de listas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4</cp:revision>
  <dcterms:created xsi:type="dcterms:W3CDTF">2013-04-26T23:20:31Z</dcterms:created>
  <dcterms:modified xsi:type="dcterms:W3CDTF">2013-04-30T21:44:10Z</dcterms:modified>
</cp:coreProperties>
</file>